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  <p:sldId id="273" r:id="rId3"/>
    <p:sldId id="272" r:id="rId4"/>
    <p:sldId id="270" r:id="rId5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7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569"/>
    <a:srgbClr val="FFD100"/>
    <a:srgbClr val="0070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39" autoAdjust="0"/>
    <p:restoredTop sz="94660"/>
  </p:normalViewPr>
  <p:slideViewPr>
    <p:cSldViewPr snapToGrid="0">
      <p:cViewPr varScale="1">
        <p:scale>
          <a:sx n="44" d="100"/>
          <a:sy n="44" d="100"/>
        </p:scale>
        <p:origin x="2048" y="56"/>
      </p:cViewPr>
      <p:guideLst>
        <p:guide orient="horz" pos="3367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04/06/2020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7567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04/06/2020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4779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04/06/2020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99909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04/06/2020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2706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04/06/2020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047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04/06/2020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8972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04/06/2020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615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04/06/2020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1790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04/06/2020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5648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04/06/2020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1465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A365-60F4-4E06-A34D-D99270BA57E2}" type="datetimeFigureOut">
              <a:rPr lang="es-ES" smtClean="0"/>
              <a:t>04/06/2020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4383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7A365-60F4-4E06-A34D-D99270BA57E2}" type="datetimeFigureOut">
              <a:rPr lang="es-ES" smtClean="0"/>
              <a:t>04/06/2020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00787A-EB42-443E-977E-76B033F39E3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0532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923"/>
          <a:stretch/>
        </p:blipFill>
        <p:spPr>
          <a:xfrm>
            <a:off x="-12383" y="-1"/>
            <a:ext cx="7570328" cy="10682867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4141564" y="0"/>
            <a:ext cx="2924452" cy="10691813"/>
          </a:xfrm>
          <a:prstGeom prst="rect">
            <a:avLst/>
          </a:prstGeom>
          <a:solidFill>
            <a:srgbClr val="00356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ángulo redondeado 3"/>
          <p:cNvSpPr/>
          <p:nvPr/>
        </p:nvSpPr>
        <p:spPr>
          <a:xfrm>
            <a:off x="4513338" y="4106391"/>
            <a:ext cx="2174538" cy="1129414"/>
          </a:xfrm>
          <a:prstGeom prst="roundRect">
            <a:avLst>
              <a:gd name="adj" fmla="val 4371"/>
            </a:avLst>
          </a:prstGeom>
          <a:solidFill>
            <a:srgbClr val="FFD1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numCol="2" rtlCol="0" anchor="ctr"/>
          <a:lstStyle/>
          <a:p>
            <a:pPr algn="ctr"/>
            <a:endParaRPr lang="es-ES" sz="850" dirty="0">
              <a:solidFill>
                <a:srgbClr val="003569"/>
              </a:solidFill>
              <a:latin typeface="Museo 900" panose="02000000000000000000" pitchFamily="50" charset="0"/>
            </a:endParaRPr>
          </a:p>
          <a:p>
            <a:pPr algn="ctr"/>
            <a:endParaRPr lang="es-ES" sz="850" dirty="0" smtClean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4693054" y="4182624"/>
            <a:ext cx="179831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sz="14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CABINAS DESDE</a:t>
            </a:r>
          </a:p>
          <a:p>
            <a:pPr algn="ctr"/>
            <a:r>
              <a:rPr lang="es-AR" sz="32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$00.000</a:t>
            </a:r>
          </a:p>
          <a:p>
            <a:pPr algn="ctr"/>
            <a:r>
              <a:rPr lang="es-AR" sz="1400" dirty="0">
                <a:solidFill>
                  <a:srgbClr val="003569"/>
                </a:solidFill>
                <a:latin typeface="Museo 900" panose="02000000000000000000" pitchFamily="50" charset="0"/>
              </a:rPr>
              <a:t>p</a:t>
            </a:r>
            <a:r>
              <a:rPr lang="es-AR" sz="14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or persona</a:t>
            </a:r>
            <a:endParaRPr lang="en-US" sz="1400" dirty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4168571" y="2583737"/>
            <a:ext cx="296438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3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Itinerario </a:t>
            </a:r>
            <a:r>
              <a:rPr lang="es-AR" sz="1300" dirty="0" err="1" smtClean="0">
                <a:solidFill>
                  <a:schemeClr val="bg1"/>
                </a:solidFill>
                <a:latin typeface="Museo 300" panose="02000000000000000000" pitchFamily="50" charset="0"/>
              </a:rPr>
              <a:t>xxxxxxxxxxxxxxxxx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4126066" y="1049710"/>
            <a:ext cx="18486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>
                <a:solidFill>
                  <a:schemeClr val="bg1"/>
                </a:solidFill>
                <a:latin typeface="Museo 500" panose="02000000000000000000" pitchFamily="50" charset="0"/>
              </a:rPr>
              <a:t>Costa </a:t>
            </a:r>
            <a:r>
              <a:rPr lang="es-AR" sz="2400" dirty="0" err="1" smtClean="0">
                <a:solidFill>
                  <a:schemeClr val="bg1"/>
                </a:solidFill>
                <a:latin typeface="Museo 500" panose="02000000000000000000" pitchFamily="50" charset="0"/>
              </a:rPr>
              <a:t>xxxxx</a:t>
            </a:r>
            <a:endParaRPr lang="en-US" sz="2400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172406" y="1387874"/>
            <a:ext cx="12595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 smtClean="0">
                <a:solidFill>
                  <a:schemeClr val="bg1"/>
                </a:solidFill>
                <a:latin typeface="Museo 500" panose="02000000000000000000" pitchFamily="50" charset="0"/>
              </a:rPr>
              <a:t>xx</a:t>
            </a:r>
            <a:r>
              <a:rPr lang="es-AR" dirty="0" smtClean="0">
                <a:solidFill>
                  <a:schemeClr val="bg1"/>
                </a:solidFill>
                <a:latin typeface="Museo 500" panose="02000000000000000000" pitchFamily="50" charset="0"/>
              </a:rPr>
              <a:t> </a:t>
            </a:r>
            <a:r>
              <a:rPr lang="es-AR" dirty="0" smtClean="0">
                <a:solidFill>
                  <a:schemeClr val="bg1"/>
                </a:solidFill>
                <a:latin typeface="Museo 500" panose="02000000000000000000" pitchFamily="50" charset="0"/>
              </a:rPr>
              <a:t>noches</a:t>
            </a:r>
            <a:endParaRPr lang="en-US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921154" y="281889"/>
            <a:ext cx="4696414" cy="70788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4000" i="1" dirty="0">
                <a:solidFill>
                  <a:schemeClr val="bg1"/>
                </a:solidFill>
                <a:latin typeface="Museo 500" panose="02000000000000000000" pitchFamily="50" charset="0"/>
              </a:rPr>
              <a:t>¡</a:t>
            </a:r>
            <a:r>
              <a:rPr lang="es-AR" sz="4000" i="1" dirty="0">
                <a:solidFill>
                  <a:schemeClr val="bg1"/>
                </a:solidFill>
                <a:latin typeface="Museo 500" panose="02000000000000000000" pitchFamily="50" charset="0"/>
              </a:rPr>
              <a:t>Europa </a:t>
            </a:r>
            <a:r>
              <a:rPr lang="es-AR" sz="4000" i="1" dirty="0" smtClean="0">
                <a:solidFill>
                  <a:schemeClr val="bg1"/>
                </a:solidFill>
                <a:latin typeface="Museo 500" panose="02000000000000000000" pitchFamily="50" charset="0"/>
              </a:rPr>
              <a:t>con Costa!</a:t>
            </a:r>
            <a:endParaRPr lang="en-US" sz="4000" i="1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sp>
        <p:nvSpPr>
          <p:cNvPr id="10" name="Rectángulo redondeado 9"/>
          <p:cNvSpPr/>
          <p:nvPr/>
        </p:nvSpPr>
        <p:spPr>
          <a:xfrm>
            <a:off x="193986" y="201581"/>
            <a:ext cx="1525214" cy="994159"/>
          </a:xfrm>
          <a:prstGeom prst="roundRect">
            <a:avLst>
              <a:gd name="adj" fmla="val 437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Logo </a:t>
            </a:r>
          </a:p>
          <a:p>
            <a:pPr algn="ctr"/>
            <a:r>
              <a:rPr lang="es-ES" sz="16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Agencia</a:t>
            </a:r>
            <a:endParaRPr lang="es-ES" sz="1600" dirty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116" y="2041987"/>
            <a:ext cx="420625" cy="442763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4698427" y="2005925"/>
            <a:ext cx="20537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6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Salida:</a:t>
            </a:r>
          </a:p>
          <a:p>
            <a:r>
              <a:rPr lang="es-AR" sz="1600" dirty="0">
                <a:solidFill>
                  <a:schemeClr val="bg1"/>
                </a:solidFill>
                <a:latin typeface="Museo 300" panose="02000000000000000000" pitchFamily="50" charset="0"/>
              </a:rPr>
              <a:t>DD de MM </a:t>
            </a:r>
            <a:r>
              <a:rPr lang="es-AR" sz="1600">
                <a:solidFill>
                  <a:schemeClr val="bg1"/>
                </a:solidFill>
                <a:latin typeface="Museo 300" panose="02000000000000000000" pitchFamily="50" charset="0"/>
              </a:rPr>
              <a:t>de </a:t>
            </a:r>
            <a:r>
              <a:rPr lang="es-AR" sz="1600" smtClean="0">
                <a:solidFill>
                  <a:schemeClr val="bg1"/>
                </a:solidFill>
                <a:latin typeface="Museo 300" panose="02000000000000000000" pitchFamily="50" charset="0"/>
              </a:rPr>
              <a:t>AAAA</a:t>
            </a:r>
            <a:endParaRPr lang="en-US" sz="1600" dirty="0">
              <a:solidFill>
                <a:schemeClr val="bg1"/>
              </a:solidFill>
              <a:latin typeface="Museo 300" panose="02000000000000000000" pitchFamily="50" charset="0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4220955" y="5615915"/>
            <a:ext cx="288422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s-ES" sz="900" dirty="0" smtClean="0">
                <a:solidFill>
                  <a:schemeClr val="bg1"/>
                </a:solidFill>
                <a:latin typeface="Museo 100" panose="02000000000000000000" pitchFamily="50" charset="0"/>
              </a:rPr>
              <a:t>LEGALES XXXXXXXXXXXXXXXXXXXXXXXXXXXXXX</a:t>
            </a:r>
            <a:endParaRPr lang="es-ES" altLang="es-ES" sz="900" dirty="0">
              <a:solidFill>
                <a:schemeClr val="bg1"/>
              </a:solidFill>
              <a:latin typeface="Museo 100" panose="02000000000000000000" pitchFamily="50" charset="0"/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9614" y="9407717"/>
            <a:ext cx="1809419" cy="1049493"/>
          </a:xfrm>
          <a:prstGeom prst="rect">
            <a:avLst/>
          </a:prstGeom>
        </p:spPr>
      </p:pic>
      <p:sp>
        <p:nvSpPr>
          <p:cNvPr id="15" name="Rectángulo 14"/>
          <p:cNvSpPr/>
          <p:nvPr/>
        </p:nvSpPr>
        <p:spPr>
          <a:xfrm>
            <a:off x="-68501" y="7615441"/>
            <a:ext cx="7114197" cy="2924311"/>
          </a:xfrm>
          <a:prstGeom prst="rect">
            <a:avLst/>
          </a:prstGeom>
          <a:blipFill dpi="0" rotWithShape="1">
            <a:blip r:embed="rId6">
              <a:alphaModFix amt="20000"/>
            </a:blip>
            <a:srcRect/>
            <a:stretch>
              <a:fillRect r="-13354" b="-2866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07704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49"/>
          <a:stretch/>
        </p:blipFill>
        <p:spPr>
          <a:xfrm>
            <a:off x="-6766" y="-24063"/>
            <a:ext cx="7555832" cy="1071587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168" y="-13990"/>
            <a:ext cx="7568961" cy="282937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" y="6951542"/>
            <a:ext cx="7568961" cy="3740271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411774" y="0"/>
            <a:ext cx="2924452" cy="10691813"/>
          </a:xfrm>
          <a:prstGeom prst="rect">
            <a:avLst/>
          </a:prstGeom>
          <a:solidFill>
            <a:srgbClr val="00356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Rectángulo 11"/>
          <p:cNvSpPr/>
          <p:nvPr/>
        </p:nvSpPr>
        <p:spPr>
          <a:xfrm flipH="1">
            <a:off x="411772" y="7359521"/>
            <a:ext cx="7456880" cy="2924311"/>
          </a:xfrm>
          <a:prstGeom prst="rect">
            <a:avLst/>
          </a:prstGeom>
          <a:blipFill dpi="0" rotWithShape="1">
            <a:blip r:embed="rId4">
              <a:alphaModFix amt="20000"/>
            </a:blip>
            <a:srcRect/>
            <a:stretch>
              <a:fillRect r="-13354" b="-2866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290" y="9149481"/>
            <a:ext cx="1809419" cy="1049493"/>
          </a:xfrm>
          <a:prstGeom prst="rect">
            <a:avLst/>
          </a:prstGeom>
        </p:spPr>
      </p:pic>
      <p:sp>
        <p:nvSpPr>
          <p:cNvPr id="15" name="Rectángulo redondeado 14"/>
          <p:cNvSpPr/>
          <p:nvPr/>
        </p:nvSpPr>
        <p:spPr>
          <a:xfrm>
            <a:off x="685783" y="3754052"/>
            <a:ext cx="2174538" cy="1129414"/>
          </a:xfrm>
          <a:prstGeom prst="roundRect">
            <a:avLst>
              <a:gd name="adj" fmla="val 4371"/>
            </a:avLst>
          </a:prstGeom>
          <a:solidFill>
            <a:srgbClr val="FFD1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numCol="2" rtlCol="0" anchor="ctr"/>
          <a:lstStyle/>
          <a:p>
            <a:pPr algn="ctr"/>
            <a:endParaRPr lang="es-ES" sz="850" dirty="0">
              <a:solidFill>
                <a:srgbClr val="003569"/>
              </a:solidFill>
              <a:latin typeface="Museo 900" panose="02000000000000000000" pitchFamily="50" charset="0"/>
            </a:endParaRPr>
          </a:p>
          <a:p>
            <a:pPr algn="ctr"/>
            <a:endParaRPr lang="es-ES" sz="850" dirty="0" smtClean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865499" y="3830285"/>
            <a:ext cx="179831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sz="14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CABINAS DESDE</a:t>
            </a:r>
          </a:p>
          <a:p>
            <a:pPr algn="ctr"/>
            <a:r>
              <a:rPr lang="es-AR" sz="32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$00.000</a:t>
            </a:r>
          </a:p>
          <a:p>
            <a:pPr algn="ctr"/>
            <a:r>
              <a:rPr lang="es-AR" sz="1400" dirty="0">
                <a:solidFill>
                  <a:srgbClr val="003569"/>
                </a:solidFill>
                <a:latin typeface="Museo 900" panose="02000000000000000000" pitchFamily="50" charset="0"/>
              </a:rPr>
              <a:t>p</a:t>
            </a:r>
            <a:r>
              <a:rPr lang="es-AR" sz="14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or persona</a:t>
            </a:r>
            <a:endParaRPr lang="en-US" sz="1400" dirty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530047" y="2486271"/>
            <a:ext cx="296438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3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Itinerario: </a:t>
            </a:r>
            <a:r>
              <a:rPr lang="es-AR" sz="1300" dirty="0" err="1" smtClean="0">
                <a:solidFill>
                  <a:schemeClr val="bg1"/>
                </a:solidFill>
                <a:latin typeface="Museo 300" panose="02000000000000000000" pitchFamily="50" charset="0"/>
              </a:rPr>
              <a:t>xxxxxxxxxxxxxxx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572935" y="1113258"/>
            <a:ext cx="18117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>
                <a:solidFill>
                  <a:schemeClr val="bg1"/>
                </a:solidFill>
                <a:latin typeface="Museo 500" panose="02000000000000000000" pitchFamily="50" charset="0"/>
              </a:rPr>
              <a:t>Costa </a:t>
            </a:r>
            <a:r>
              <a:rPr lang="es-AR" sz="2400" dirty="0" smtClean="0">
                <a:solidFill>
                  <a:schemeClr val="bg1"/>
                </a:solidFill>
                <a:latin typeface="Museo 500" panose="02000000000000000000" pitchFamily="50" charset="0"/>
              </a:rPr>
              <a:t>XXXX</a:t>
            </a:r>
            <a:endParaRPr lang="en-US" sz="2400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619275" y="1451422"/>
            <a:ext cx="1304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 smtClean="0">
                <a:solidFill>
                  <a:schemeClr val="bg1"/>
                </a:solidFill>
                <a:latin typeface="Museo 500" panose="02000000000000000000" pitchFamily="50" charset="0"/>
              </a:rPr>
              <a:t>XX</a:t>
            </a:r>
            <a:r>
              <a:rPr lang="es-AR" dirty="0" smtClean="0">
                <a:solidFill>
                  <a:schemeClr val="bg1"/>
                </a:solidFill>
                <a:latin typeface="Museo 500" panose="02000000000000000000" pitchFamily="50" charset="0"/>
              </a:rPr>
              <a:t> </a:t>
            </a:r>
            <a:r>
              <a:rPr lang="es-AR" dirty="0" smtClean="0">
                <a:solidFill>
                  <a:schemeClr val="bg1"/>
                </a:solidFill>
                <a:latin typeface="Museo 500" panose="02000000000000000000" pitchFamily="50" charset="0"/>
              </a:rPr>
              <a:t>noches</a:t>
            </a:r>
            <a:endParaRPr lang="en-US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157318" y="228226"/>
            <a:ext cx="5242782" cy="70788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s-AR" sz="4000" i="1" dirty="0" smtClean="0">
                <a:solidFill>
                  <a:schemeClr val="bg1"/>
                </a:solidFill>
                <a:latin typeface="Museo 500" panose="02000000000000000000" pitchFamily="50" charset="0"/>
              </a:rPr>
              <a:t>A todo Mediterráneo </a:t>
            </a:r>
            <a:endParaRPr lang="en-US" sz="4000" i="1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sp>
        <p:nvSpPr>
          <p:cNvPr id="21" name="Rectángulo redondeado 20"/>
          <p:cNvSpPr/>
          <p:nvPr/>
        </p:nvSpPr>
        <p:spPr>
          <a:xfrm>
            <a:off x="5711976" y="349931"/>
            <a:ext cx="1525214" cy="994159"/>
          </a:xfrm>
          <a:prstGeom prst="roundRect">
            <a:avLst>
              <a:gd name="adj" fmla="val 437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Logo </a:t>
            </a:r>
          </a:p>
          <a:p>
            <a:pPr algn="ctr"/>
            <a:r>
              <a:rPr lang="es-ES" sz="16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Agencia</a:t>
            </a:r>
            <a:endParaRPr lang="es-ES" sz="1600" dirty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92" y="1944521"/>
            <a:ext cx="420625" cy="442763"/>
          </a:xfrm>
          <a:prstGeom prst="rect">
            <a:avLst/>
          </a:prstGeom>
        </p:spPr>
      </p:pic>
      <p:sp>
        <p:nvSpPr>
          <p:cNvPr id="23" name="CuadroTexto 22"/>
          <p:cNvSpPr txBox="1"/>
          <p:nvPr/>
        </p:nvSpPr>
        <p:spPr>
          <a:xfrm>
            <a:off x="1059903" y="1908459"/>
            <a:ext cx="20537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6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Salida:</a:t>
            </a:r>
          </a:p>
          <a:p>
            <a:r>
              <a:rPr lang="es-AR" sz="16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DD </a:t>
            </a:r>
            <a:r>
              <a:rPr lang="es-AR" sz="1600" dirty="0">
                <a:solidFill>
                  <a:schemeClr val="bg1"/>
                </a:solidFill>
                <a:latin typeface="Museo 300" panose="02000000000000000000" pitchFamily="50" charset="0"/>
              </a:rPr>
              <a:t>de MM de </a:t>
            </a:r>
            <a:r>
              <a:rPr lang="es-AR" sz="16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AAAA</a:t>
            </a:r>
            <a:endParaRPr lang="en-US" sz="1600" dirty="0">
              <a:solidFill>
                <a:schemeClr val="bg1"/>
              </a:solidFill>
              <a:latin typeface="Museo 300" panose="02000000000000000000" pitchFamily="50" charset="0"/>
            </a:endParaRPr>
          </a:p>
        </p:txBody>
      </p:sp>
      <p:sp>
        <p:nvSpPr>
          <p:cNvPr id="24" name="CuadroTexto 23"/>
          <p:cNvSpPr txBox="1"/>
          <p:nvPr/>
        </p:nvSpPr>
        <p:spPr>
          <a:xfrm>
            <a:off x="464036" y="5147642"/>
            <a:ext cx="288422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s-ES" sz="900" dirty="0" smtClean="0">
                <a:solidFill>
                  <a:schemeClr val="bg1"/>
                </a:solidFill>
                <a:latin typeface="Museo 100" panose="02000000000000000000" pitchFamily="50" charset="0"/>
              </a:rPr>
              <a:t>LEGALES XXXXXXXXXXXXXXXXXXXXX</a:t>
            </a:r>
            <a:endParaRPr lang="es-ES" altLang="es-ES" sz="900" dirty="0">
              <a:solidFill>
                <a:schemeClr val="bg1"/>
              </a:solidFill>
              <a:latin typeface="Museo 100" panose="02000000000000000000" pitchFamily="50" charset="0"/>
            </a:endParaRPr>
          </a:p>
          <a:p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425096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14" r="34896"/>
          <a:stretch/>
        </p:blipFill>
        <p:spPr bwMode="auto">
          <a:xfrm>
            <a:off x="0" y="0"/>
            <a:ext cx="7579360" cy="10690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170" y="-13990"/>
            <a:ext cx="7568961" cy="3740271"/>
          </a:xfrm>
          <a:prstGeom prst="rect">
            <a:avLst/>
          </a:prstGeom>
        </p:spPr>
      </p:pic>
      <p:sp>
        <p:nvSpPr>
          <p:cNvPr id="14" name="Rectángulo redondeado 13"/>
          <p:cNvSpPr/>
          <p:nvPr/>
        </p:nvSpPr>
        <p:spPr>
          <a:xfrm>
            <a:off x="193986" y="201581"/>
            <a:ext cx="1525214" cy="994159"/>
          </a:xfrm>
          <a:prstGeom prst="roundRect">
            <a:avLst>
              <a:gd name="adj" fmla="val 437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Logo </a:t>
            </a:r>
          </a:p>
          <a:p>
            <a:pPr algn="ctr"/>
            <a:r>
              <a:rPr lang="es-ES" sz="16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Agencia</a:t>
            </a:r>
            <a:endParaRPr lang="es-ES" sz="1600" dirty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" y="8895229"/>
            <a:ext cx="7568961" cy="1792990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3982094" y="0"/>
            <a:ext cx="2924452" cy="10691813"/>
          </a:xfrm>
          <a:prstGeom prst="rect">
            <a:avLst/>
          </a:prstGeom>
          <a:solidFill>
            <a:srgbClr val="00356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734" y="9407717"/>
            <a:ext cx="1809419" cy="1049493"/>
          </a:xfrm>
          <a:prstGeom prst="rect">
            <a:avLst/>
          </a:prstGeom>
        </p:spPr>
      </p:pic>
      <p:sp>
        <p:nvSpPr>
          <p:cNvPr id="17" name="CuadroTexto 16"/>
          <p:cNvSpPr txBox="1"/>
          <p:nvPr/>
        </p:nvSpPr>
        <p:spPr>
          <a:xfrm>
            <a:off x="4038075" y="5615915"/>
            <a:ext cx="288422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s-ES" sz="900" dirty="0" smtClean="0">
                <a:solidFill>
                  <a:schemeClr val="bg1"/>
                </a:solidFill>
                <a:latin typeface="Museo 100" panose="02000000000000000000" pitchFamily="50" charset="0"/>
              </a:rPr>
              <a:t>LEGALES: XXXXXXXXXXXXXXXXXXXXXXXXXX</a:t>
            </a:r>
            <a:endParaRPr lang="es-ES" altLang="es-ES" sz="900" dirty="0">
              <a:solidFill>
                <a:schemeClr val="bg1"/>
              </a:solidFill>
              <a:latin typeface="Museo 100" panose="02000000000000000000" pitchFamily="50" charset="0"/>
            </a:endParaRPr>
          </a:p>
          <a:p>
            <a:endParaRPr lang="en-US" sz="800" dirty="0"/>
          </a:p>
        </p:txBody>
      </p:sp>
      <p:sp>
        <p:nvSpPr>
          <p:cNvPr id="13" name="CuadroTexto 12"/>
          <p:cNvSpPr txBox="1"/>
          <p:nvPr/>
        </p:nvSpPr>
        <p:spPr>
          <a:xfrm>
            <a:off x="1921154" y="281889"/>
            <a:ext cx="5692136" cy="70788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16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s-AR" sz="4000" i="1" dirty="0" smtClean="0">
                <a:solidFill>
                  <a:schemeClr val="bg1"/>
                </a:solidFill>
                <a:latin typeface="Museo 500" panose="02000000000000000000" pitchFamily="50" charset="0"/>
              </a:rPr>
              <a:t>Islas Griegas con Costa</a:t>
            </a:r>
            <a:endParaRPr lang="en-US" sz="4000" i="1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-264159" y="7725808"/>
            <a:ext cx="7170182" cy="2924311"/>
          </a:xfrm>
          <a:prstGeom prst="rect">
            <a:avLst/>
          </a:prstGeom>
          <a:blipFill dpi="0" rotWithShape="1">
            <a:blip r:embed="rId6">
              <a:alphaModFix amt="20000"/>
            </a:blip>
            <a:srcRect/>
            <a:stretch>
              <a:fillRect r="-13354" b="-2866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CuadroTexto 8"/>
          <p:cNvSpPr txBox="1"/>
          <p:nvPr/>
        </p:nvSpPr>
        <p:spPr>
          <a:xfrm>
            <a:off x="4066971" y="2583737"/>
            <a:ext cx="296438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3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Itinerario: </a:t>
            </a:r>
            <a:r>
              <a:rPr lang="es-AR" sz="1300" dirty="0" err="1" smtClean="0">
                <a:solidFill>
                  <a:schemeClr val="bg1"/>
                </a:solidFill>
                <a:latin typeface="Museo 300" panose="02000000000000000000" pitchFamily="50" charset="0"/>
              </a:rPr>
              <a:t>xxxxxxxxxxxxxxxxx</a:t>
            </a:r>
            <a:endParaRPr lang="en-US" sz="1300" dirty="0">
              <a:solidFill>
                <a:schemeClr val="bg1"/>
              </a:solidFill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516" y="2041987"/>
            <a:ext cx="420625" cy="442763"/>
          </a:xfrm>
          <a:prstGeom prst="rect">
            <a:avLst/>
          </a:prstGeom>
        </p:spPr>
      </p:pic>
      <p:sp>
        <p:nvSpPr>
          <p:cNvPr id="16" name="CuadroTexto 15"/>
          <p:cNvSpPr txBox="1"/>
          <p:nvPr/>
        </p:nvSpPr>
        <p:spPr>
          <a:xfrm>
            <a:off x="4596864" y="2000847"/>
            <a:ext cx="20537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6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Salida:</a:t>
            </a:r>
          </a:p>
          <a:p>
            <a:r>
              <a:rPr lang="es-AR" sz="16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DD </a:t>
            </a:r>
            <a:r>
              <a:rPr lang="es-AR" sz="1600" dirty="0">
                <a:solidFill>
                  <a:schemeClr val="bg1"/>
                </a:solidFill>
                <a:latin typeface="Museo 300" panose="02000000000000000000" pitchFamily="50" charset="0"/>
              </a:rPr>
              <a:t>de MM de </a:t>
            </a:r>
            <a:r>
              <a:rPr lang="es-AR" sz="16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AAAA</a:t>
            </a:r>
            <a:endParaRPr lang="en-US" sz="1600" dirty="0">
              <a:solidFill>
                <a:schemeClr val="bg1"/>
              </a:solidFill>
              <a:latin typeface="Museo 300" panose="02000000000000000000" pitchFamily="50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4044786" y="1049710"/>
            <a:ext cx="18117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>
                <a:solidFill>
                  <a:schemeClr val="bg1"/>
                </a:solidFill>
                <a:latin typeface="Museo 500" panose="02000000000000000000" pitchFamily="50" charset="0"/>
              </a:rPr>
              <a:t>Costa </a:t>
            </a:r>
            <a:r>
              <a:rPr lang="es-AR" sz="2400" dirty="0" smtClean="0">
                <a:solidFill>
                  <a:schemeClr val="bg1"/>
                </a:solidFill>
                <a:latin typeface="Museo 500" panose="02000000000000000000" pitchFamily="50" charset="0"/>
              </a:rPr>
              <a:t>XXXX</a:t>
            </a:r>
            <a:endParaRPr lang="en-US" sz="2400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4091126" y="1387874"/>
            <a:ext cx="1304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 smtClean="0">
                <a:solidFill>
                  <a:schemeClr val="bg1"/>
                </a:solidFill>
                <a:latin typeface="Museo 500" panose="02000000000000000000" pitchFamily="50" charset="0"/>
              </a:rPr>
              <a:t>XX</a:t>
            </a:r>
            <a:r>
              <a:rPr lang="es-AR" dirty="0" smtClean="0">
                <a:solidFill>
                  <a:schemeClr val="bg1"/>
                </a:solidFill>
                <a:latin typeface="Museo 500" panose="02000000000000000000" pitchFamily="50" charset="0"/>
              </a:rPr>
              <a:t> </a:t>
            </a:r>
            <a:r>
              <a:rPr lang="es-AR" dirty="0" smtClean="0">
                <a:solidFill>
                  <a:schemeClr val="bg1"/>
                </a:solidFill>
                <a:latin typeface="Museo 500" panose="02000000000000000000" pitchFamily="50" charset="0"/>
              </a:rPr>
              <a:t>noches</a:t>
            </a:r>
            <a:endParaRPr lang="en-US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sp>
        <p:nvSpPr>
          <p:cNvPr id="7" name="Rectángulo redondeado 6"/>
          <p:cNvSpPr/>
          <p:nvPr/>
        </p:nvSpPr>
        <p:spPr>
          <a:xfrm>
            <a:off x="4391418" y="4106391"/>
            <a:ext cx="2174538" cy="1129414"/>
          </a:xfrm>
          <a:prstGeom prst="roundRect">
            <a:avLst>
              <a:gd name="adj" fmla="val 4371"/>
            </a:avLst>
          </a:prstGeom>
          <a:solidFill>
            <a:srgbClr val="FFD1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numCol="2" rtlCol="0" anchor="ctr"/>
          <a:lstStyle/>
          <a:p>
            <a:pPr algn="ctr"/>
            <a:endParaRPr lang="es-ES" sz="850" dirty="0">
              <a:solidFill>
                <a:srgbClr val="003569"/>
              </a:solidFill>
              <a:latin typeface="Museo 900" panose="02000000000000000000" pitchFamily="50" charset="0"/>
            </a:endParaRPr>
          </a:p>
          <a:p>
            <a:pPr algn="ctr"/>
            <a:endParaRPr lang="es-ES" sz="850" dirty="0" smtClean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571134" y="4182624"/>
            <a:ext cx="179831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sz="14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CABINAS DESDE</a:t>
            </a:r>
          </a:p>
          <a:p>
            <a:pPr algn="ctr"/>
            <a:r>
              <a:rPr lang="es-AR" sz="32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$00.000</a:t>
            </a:r>
          </a:p>
          <a:p>
            <a:pPr algn="ctr"/>
            <a:r>
              <a:rPr lang="es-AR" sz="1400" dirty="0">
                <a:solidFill>
                  <a:srgbClr val="003569"/>
                </a:solidFill>
                <a:latin typeface="Museo 900" panose="02000000000000000000" pitchFamily="50" charset="0"/>
              </a:rPr>
              <a:t>p</a:t>
            </a:r>
            <a:r>
              <a:rPr lang="es-AR" sz="14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or persona</a:t>
            </a:r>
            <a:endParaRPr lang="en-US" sz="1400" dirty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643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17" b="23582"/>
          <a:stretch/>
        </p:blipFill>
        <p:spPr>
          <a:xfrm>
            <a:off x="0" y="-1"/>
            <a:ext cx="7559675" cy="712269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5241" y="0"/>
            <a:ext cx="7568961" cy="300950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1" y="6385077"/>
            <a:ext cx="7574916" cy="748309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2189018" y="383489"/>
            <a:ext cx="5242782" cy="70788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s-AR" sz="4000" i="1" dirty="0" smtClean="0">
                <a:solidFill>
                  <a:schemeClr val="bg1"/>
                </a:solidFill>
                <a:latin typeface="Museo 500" panose="02000000000000000000" pitchFamily="50" charset="0"/>
              </a:rPr>
              <a:t>A todo Mediterráneo </a:t>
            </a:r>
            <a:endParaRPr lang="en-US" sz="4000" i="1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2825586" y="968430"/>
            <a:ext cx="18117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>
                <a:solidFill>
                  <a:schemeClr val="bg1"/>
                </a:solidFill>
                <a:latin typeface="Museo 500" panose="02000000000000000000" pitchFamily="50" charset="0"/>
              </a:rPr>
              <a:t>Costa </a:t>
            </a:r>
            <a:r>
              <a:rPr lang="es-AR" sz="2400" dirty="0" smtClean="0">
                <a:solidFill>
                  <a:schemeClr val="bg1"/>
                </a:solidFill>
                <a:latin typeface="Museo 500" panose="02000000000000000000" pitchFamily="50" charset="0"/>
              </a:rPr>
              <a:t>XXXX</a:t>
            </a:r>
            <a:endParaRPr lang="en-US" sz="2400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2953206" y="1306594"/>
            <a:ext cx="1304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 smtClean="0">
                <a:solidFill>
                  <a:schemeClr val="bg1"/>
                </a:solidFill>
                <a:latin typeface="Museo 500" panose="02000000000000000000" pitchFamily="50" charset="0"/>
              </a:rPr>
              <a:t>XX</a:t>
            </a:r>
            <a:r>
              <a:rPr lang="es-AR" dirty="0" smtClean="0">
                <a:solidFill>
                  <a:schemeClr val="bg1"/>
                </a:solidFill>
                <a:latin typeface="Museo 500" panose="02000000000000000000" pitchFamily="50" charset="0"/>
              </a:rPr>
              <a:t> </a:t>
            </a:r>
            <a:r>
              <a:rPr lang="es-AR" dirty="0" smtClean="0">
                <a:solidFill>
                  <a:schemeClr val="bg1"/>
                </a:solidFill>
                <a:latin typeface="Museo 500" panose="02000000000000000000" pitchFamily="50" charset="0"/>
              </a:rPr>
              <a:t>noches</a:t>
            </a:r>
            <a:endParaRPr lang="en-US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sp>
        <p:nvSpPr>
          <p:cNvPr id="14" name="Rectángulo redondeado 13"/>
          <p:cNvSpPr/>
          <p:nvPr/>
        </p:nvSpPr>
        <p:spPr>
          <a:xfrm>
            <a:off x="5173330" y="5460860"/>
            <a:ext cx="2174538" cy="1129414"/>
          </a:xfrm>
          <a:prstGeom prst="roundRect">
            <a:avLst>
              <a:gd name="adj" fmla="val 4371"/>
            </a:avLst>
          </a:prstGeom>
          <a:solidFill>
            <a:srgbClr val="FFD1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numCol="2" rtlCol="0" anchor="ctr"/>
          <a:lstStyle/>
          <a:p>
            <a:pPr algn="ctr"/>
            <a:endParaRPr lang="es-ES" sz="850" dirty="0">
              <a:solidFill>
                <a:srgbClr val="003569"/>
              </a:solidFill>
              <a:latin typeface="Museo 900" panose="02000000000000000000" pitchFamily="50" charset="0"/>
            </a:endParaRPr>
          </a:p>
          <a:p>
            <a:pPr algn="ctr"/>
            <a:endParaRPr lang="es-ES" sz="850" dirty="0" smtClean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5353046" y="5537093"/>
            <a:ext cx="179831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sz="14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CABINAS DESDE</a:t>
            </a:r>
          </a:p>
          <a:p>
            <a:pPr algn="ctr"/>
            <a:r>
              <a:rPr lang="es-AR" sz="32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$00.000</a:t>
            </a:r>
          </a:p>
          <a:p>
            <a:pPr algn="ctr"/>
            <a:r>
              <a:rPr lang="es-AR" sz="1400" dirty="0">
                <a:solidFill>
                  <a:srgbClr val="003569"/>
                </a:solidFill>
                <a:latin typeface="Museo 900" panose="02000000000000000000" pitchFamily="50" charset="0"/>
              </a:rPr>
              <a:t>p</a:t>
            </a:r>
            <a:r>
              <a:rPr lang="es-AR" sz="14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or persona</a:t>
            </a:r>
            <a:endParaRPr lang="en-US" sz="1400" dirty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  <p:sp>
        <p:nvSpPr>
          <p:cNvPr id="16" name="Rectángulo redondeado 15"/>
          <p:cNvSpPr/>
          <p:nvPr/>
        </p:nvSpPr>
        <p:spPr>
          <a:xfrm>
            <a:off x="193986" y="201581"/>
            <a:ext cx="1525214" cy="994159"/>
          </a:xfrm>
          <a:prstGeom prst="roundRect">
            <a:avLst>
              <a:gd name="adj" fmla="val 437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Logo </a:t>
            </a:r>
          </a:p>
          <a:p>
            <a:pPr algn="ctr"/>
            <a:r>
              <a:rPr lang="es-ES" sz="1600" dirty="0" smtClean="0">
                <a:solidFill>
                  <a:srgbClr val="003569"/>
                </a:solidFill>
                <a:latin typeface="Museo 900" panose="02000000000000000000" pitchFamily="50" charset="0"/>
              </a:rPr>
              <a:t>Agencia</a:t>
            </a:r>
            <a:endParaRPr lang="es-ES" sz="1600" dirty="0">
              <a:solidFill>
                <a:srgbClr val="003569"/>
              </a:solidFill>
              <a:latin typeface="Museo 900" panose="02000000000000000000" pitchFamily="50" charset="0"/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647021" y="8256543"/>
            <a:ext cx="660459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300" dirty="0" smtClean="0">
                <a:solidFill>
                  <a:srgbClr val="003569"/>
                </a:solidFill>
                <a:latin typeface="Museo 300" panose="02000000000000000000" pitchFamily="50" charset="0"/>
              </a:rPr>
              <a:t>Salida:</a:t>
            </a:r>
          </a:p>
          <a:p>
            <a:r>
              <a:rPr lang="es-AR" sz="1300" dirty="0" smtClean="0">
                <a:solidFill>
                  <a:srgbClr val="003569"/>
                </a:solidFill>
                <a:latin typeface="Museo 300" panose="02000000000000000000" pitchFamily="50" charset="0"/>
              </a:rPr>
              <a:t>DD</a:t>
            </a:r>
            <a:r>
              <a:rPr lang="es-AR" sz="1300" dirty="0" smtClean="0">
                <a:solidFill>
                  <a:srgbClr val="003569"/>
                </a:solidFill>
                <a:latin typeface="Museo 300" panose="02000000000000000000" pitchFamily="50" charset="0"/>
              </a:rPr>
              <a:t> </a:t>
            </a:r>
            <a:r>
              <a:rPr lang="es-AR" sz="1300" dirty="0">
                <a:solidFill>
                  <a:srgbClr val="003569"/>
                </a:solidFill>
                <a:latin typeface="Museo 300" panose="02000000000000000000" pitchFamily="50" charset="0"/>
              </a:rPr>
              <a:t>de </a:t>
            </a:r>
            <a:r>
              <a:rPr lang="es-AR" sz="1300" dirty="0" smtClean="0">
                <a:solidFill>
                  <a:srgbClr val="003569"/>
                </a:solidFill>
                <a:latin typeface="Museo 300" panose="02000000000000000000" pitchFamily="50" charset="0"/>
              </a:rPr>
              <a:t>MM </a:t>
            </a:r>
            <a:r>
              <a:rPr lang="es-AR" sz="1300" dirty="0">
                <a:solidFill>
                  <a:srgbClr val="003569"/>
                </a:solidFill>
                <a:latin typeface="Museo 300" panose="02000000000000000000" pitchFamily="50" charset="0"/>
              </a:rPr>
              <a:t>de </a:t>
            </a:r>
            <a:r>
              <a:rPr lang="es-AR" sz="1300" dirty="0" smtClean="0">
                <a:solidFill>
                  <a:srgbClr val="003569"/>
                </a:solidFill>
                <a:latin typeface="Museo 300" panose="02000000000000000000" pitchFamily="50" charset="0"/>
              </a:rPr>
              <a:t>AAAA: Itinerario: </a:t>
            </a:r>
            <a:r>
              <a:rPr lang="es-AR" sz="1300" dirty="0" err="1" smtClean="0">
                <a:solidFill>
                  <a:srgbClr val="003569"/>
                </a:solidFill>
                <a:latin typeface="Museo 300" panose="02000000000000000000" pitchFamily="50" charset="0"/>
              </a:rPr>
              <a:t>xxxxxxxxxxxxxxxxxx</a:t>
            </a:r>
            <a:endParaRPr lang="en-US" sz="1300" dirty="0">
              <a:solidFill>
                <a:srgbClr val="003569"/>
              </a:solidFill>
              <a:latin typeface="Museo 300" panose="02000000000000000000" pitchFamily="50" charset="0"/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611371" y="7479651"/>
            <a:ext cx="169790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300" dirty="0" smtClean="0">
                <a:solidFill>
                  <a:srgbClr val="003569"/>
                </a:solidFill>
                <a:latin typeface="Museo 300" panose="02000000000000000000" pitchFamily="50" charset="0"/>
              </a:rPr>
              <a:t>Aéreo Ida:</a:t>
            </a:r>
          </a:p>
          <a:p>
            <a:r>
              <a:rPr lang="es-AR" sz="1300" dirty="0" smtClean="0">
                <a:solidFill>
                  <a:srgbClr val="003569"/>
                </a:solidFill>
                <a:latin typeface="Museo 300" panose="02000000000000000000" pitchFamily="50" charset="0"/>
              </a:rPr>
              <a:t>DD</a:t>
            </a:r>
            <a:r>
              <a:rPr lang="es-AR" sz="1300" dirty="0" smtClean="0">
                <a:solidFill>
                  <a:srgbClr val="003569"/>
                </a:solidFill>
                <a:latin typeface="Museo 300" panose="02000000000000000000" pitchFamily="50" charset="0"/>
              </a:rPr>
              <a:t> </a:t>
            </a:r>
            <a:r>
              <a:rPr lang="es-AR" sz="1300" dirty="0">
                <a:solidFill>
                  <a:srgbClr val="003569"/>
                </a:solidFill>
                <a:latin typeface="Museo 300" panose="02000000000000000000" pitchFamily="50" charset="0"/>
              </a:rPr>
              <a:t>de </a:t>
            </a:r>
            <a:r>
              <a:rPr lang="es-AR" sz="1300" dirty="0" smtClean="0">
                <a:solidFill>
                  <a:srgbClr val="003569"/>
                </a:solidFill>
                <a:latin typeface="Museo 300" panose="02000000000000000000" pitchFamily="50" charset="0"/>
              </a:rPr>
              <a:t>MM</a:t>
            </a:r>
            <a:r>
              <a:rPr lang="es-AR" sz="1300" dirty="0" smtClean="0">
                <a:solidFill>
                  <a:srgbClr val="003569"/>
                </a:solidFill>
                <a:latin typeface="Museo 300" panose="02000000000000000000" pitchFamily="50" charset="0"/>
              </a:rPr>
              <a:t> </a:t>
            </a:r>
            <a:r>
              <a:rPr lang="es-AR" sz="1300" dirty="0">
                <a:solidFill>
                  <a:srgbClr val="003569"/>
                </a:solidFill>
                <a:latin typeface="Museo 300" panose="02000000000000000000" pitchFamily="50" charset="0"/>
              </a:rPr>
              <a:t>de </a:t>
            </a:r>
            <a:r>
              <a:rPr lang="es-AR" sz="1300" dirty="0" smtClean="0">
                <a:solidFill>
                  <a:srgbClr val="003569"/>
                </a:solidFill>
                <a:latin typeface="Museo 300" panose="02000000000000000000" pitchFamily="50" charset="0"/>
              </a:rPr>
              <a:t>AAAA</a:t>
            </a:r>
            <a:endParaRPr lang="en-US" sz="1300" dirty="0">
              <a:solidFill>
                <a:srgbClr val="003569"/>
              </a:solidFill>
              <a:latin typeface="Museo 300" panose="02000000000000000000" pitchFamily="50" charset="0"/>
            </a:endParaRPr>
          </a:p>
        </p:txBody>
      </p:sp>
      <p:sp>
        <p:nvSpPr>
          <p:cNvPr id="23" name="CuadroTexto 22"/>
          <p:cNvSpPr txBox="1"/>
          <p:nvPr/>
        </p:nvSpPr>
        <p:spPr>
          <a:xfrm>
            <a:off x="670264" y="9060954"/>
            <a:ext cx="169790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300" dirty="0" smtClean="0">
                <a:solidFill>
                  <a:srgbClr val="003569"/>
                </a:solidFill>
                <a:latin typeface="Museo 300" panose="02000000000000000000" pitchFamily="50" charset="0"/>
              </a:rPr>
              <a:t>Aéreo Vuelta:</a:t>
            </a:r>
          </a:p>
          <a:p>
            <a:r>
              <a:rPr lang="es-AR" sz="1300" dirty="0">
                <a:solidFill>
                  <a:srgbClr val="003569"/>
                </a:solidFill>
                <a:latin typeface="Museo 300" panose="02000000000000000000" pitchFamily="50" charset="0"/>
              </a:rPr>
              <a:t>DD de MM de AAAA</a:t>
            </a:r>
            <a:endParaRPr lang="en-US" sz="1300" dirty="0">
              <a:solidFill>
                <a:srgbClr val="003569"/>
              </a:solidFill>
              <a:latin typeface="Museo 300" panose="02000000000000000000" pitchFamily="50" charset="0"/>
            </a:endParaRPr>
          </a:p>
        </p:txBody>
      </p:sp>
      <p:grpSp>
        <p:nvGrpSpPr>
          <p:cNvPr id="25" name="Grupo 24"/>
          <p:cNvGrpSpPr/>
          <p:nvPr/>
        </p:nvGrpSpPr>
        <p:grpSpPr>
          <a:xfrm>
            <a:off x="296061" y="7591826"/>
            <a:ext cx="315310" cy="1821878"/>
            <a:chOff x="5111622" y="3881803"/>
            <a:chExt cx="315310" cy="1821878"/>
          </a:xfrm>
        </p:grpSpPr>
        <p:pic>
          <p:nvPicPr>
            <p:cNvPr id="26" name="Imagen 2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1622" y="4635087"/>
              <a:ext cx="315310" cy="315310"/>
            </a:xfrm>
            <a:prstGeom prst="rect">
              <a:avLst/>
            </a:prstGeom>
          </p:spPr>
        </p:pic>
        <p:pic>
          <p:nvPicPr>
            <p:cNvPr id="27" name="Imagen 2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7191" y="5479510"/>
              <a:ext cx="224171" cy="224171"/>
            </a:xfrm>
            <a:prstGeom prst="rect">
              <a:avLst/>
            </a:prstGeom>
          </p:spPr>
        </p:pic>
        <p:pic>
          <p:nvPicPr>
            <p:cNvPr id="28" name="Imagen 2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7192" y="3881803"/>
              <a:ext cx="224171" cy="224171"/>
            </a:xfrm>
            <a:prstGeom prst="rect">
              <a:avLst/>
            </a:prstGeom>
          </p:spPr>
        </p:pic>
      </p:grpSp>
      <p:sp>
        <p:nvSpPr>
          <p:cNvPr id="29" name="CuadroTexto 28"/>
          <p:cNvSpPr txBox="1"/>
          <p:nvPr/>
        </p:nvSpPr>
        <p:spPr>
          <a:xfrm>
            <a:off x="47329" y="9583542"/>
            <a:ext cx="763128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800" dirty="0" smtClean="0">
                <a:latin typeface="Museo 100" panose="02000000000000000000" pitchFamily="50" charset="0"/>
              </a:rPr>
              <a:t>LEGALES: XXXXXXXXXXXXXXXXXXXXXXXXXXXXXXXXXX</a:t>
            </a:r>
            <a:endParaRPr lang="es-ES" altLang="es-ES" sz="800" dirty="0">
              <a:latin typeface="Museo 100" panose="02000000000000000000" pitchFamily="50" charset="0"/>
            </a:endParaRPr>
          </a:p>
          <a:p>
            <a:endParaRPr lang="en-US" dirty="0">
              <a:solidFill>
                <a:srgbClr val="003569"/>
              </a:solidFill>
            </a:endParaRPr>
          </a:p>
        </p:txBody>
      </p:sp>
      <p:cxnSp>
        <p:nvCxnSpPr>
          <p:cNvPr id="31" name="Conector recto 30"/>
          <p:cNvCxnSpPr/>
          <p:nvPr/>
        </p:nvCxnSpPr>
        <p:spPr>
          <a:xfrm>
            <a:off x="269441" y="8116472"/>
            <a:ext cx="6909986" cy="0"/>
          </a:xfrm>
          <a:prstGeom prst="line">
            <a:avLst/>
          </a:prstGeom>
          <a:ln>
            <a:solidFill>
              <a:srgbClr val="0035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31"/>
          <p:cNvCxnSpPr/>
          <p:nvPr/>
        </p:nvCxnSpPr>
        <p:spPr>
          <a:xfrm>
            <a:off x="277462" y="8990767"/>
            <a:ext cx="6909986" cy="0"/>
          </a:xfrm>
          <a:prstGeom prst="line">
            <a:avLst/>
          </a:prstGeom>
          <a:ln>
            <a:solidFill>
              <a:srgbClr val="0035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33"/>
          <p:cNvCxnSpPr/>
          <p:nvPr/>
        </p:nvCxnSpPr>
        <p:spPr>
          <a:xfrm>
            <a:off x="269441" y="9553397"/>
            <a:ext cx="6909986" cy="0"/>
          </a:xfrm>
          <a:prstGeom prst="line">
            <a:avLst/>
          </a:prstGeom>
          <a:ln>
            <a:solidFill>
              <a:srgbClr val="0035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uadroTexto 23"/>
          <p:cNvSpPr txBox="1"/>
          <p:nvPr/>
        </p:nvSpPr>
        <p:spPr>
          <a:xfrm>
            <a:off x="182552" y="7058678"/>
            <a:ext cx="72417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i="1" dirty="0" smtClean="0">
                <a:solidFill>
                  <a:srgbClr val="003569"/>
                </a:solidFill>
                <a:latin typeface="Museo 500" panose="02000000000000000000" pitchFamily="50" charset="0"/>
              </a:rPr>
              <a:t>Del modo avión al modo crucero en un segundo </a:t>
            </a:r>
            <a:endParaRPr lang="en-US" sz="2400" i="1" dirty="0">
              <a:solidFill>
                <a:srgbClr val="003569"/>
              </a:solidFill>
              <a:latin typeface="Museo 500" panose="02000000000000000000" pitchFamily="50" charset="0"/>
            </a:endParaRPr>
          </a:p>
        </p:txBody>
      </p:sp>
      <p:pic>
        <p:nvPicPr>
          <p:cNvPr id="30" name="Imagen 2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500" y="5401991"/>
            <a:ext cx="1929322" cy="138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378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1512</TotalTime>
  <Words>138</Words>
  <Application>Microsoft Office PowerPoint</Application>
  <PresentationFormat>Custom</PresentationFormat>
  <Paragraphs>52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Arial</vt:lpstr>
      <vt:lpstr>Calibri</vt:lpstr>
      <vt:lpstr>Calibri Light</vt:lpstr>
      <vt:lpstr>Museo 100</vt:lpstr>
      <vt:lpstr>Museo 300</vt:lpstr>
      <vt:lpstr>Museo 500</vt:lpstr>
      <vt:lpstr>Museo 900</vt:lpstr>
      <vt:lpstr>Tema de Office</vt:lpstr>
      <vt:lpstr>PowerPoint Presentation</vt:lpstr>
      <vt:lpstr>PowerPoint Presentation</vt:lpstr>
      <vt:lpstr>PowerPoint Presentation</vt:lpstr>
      <vt:lpstr>PowerPoint Presentation</vt:lpstr>
    </vt:vector>
  </TitlesOfParts>
  <Company>Costa Crociere S.p.A.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Maria Emilia Ruiz</dc:creator>
  <cp:lastModifiedBy>Costa, Eugenia (Costa)</cp:lastModifiedBy>
  <cp:revision>107</cp:revision>
  <dcterms:created xsi:type="dcterms:W3CDTF">2018-11-22T15:28:43Z</dcterms:created>
  <dcterms:modified xsi:type="dcterms:W3CDTF">2020-06-04T20:00:25Z</dcterms:modified>
</cp:coreProperties>
</file>